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48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F4D2502-138F-4468-AE28-B8C27139E8E5}" type="datetimeFigureOut">
              <a:rPr lang="en-US" smtClean="0"/>
              <a:t>8/7/2014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78E620E-9CC6-4D13-B352-82B53941600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Rebuttals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Baxter/Miley</a:t>
            </a:r>
          </a:p>
          <a:p>
            <a:r>
              <a:rPr lang="en-US" dirty="0" smtClean="0"/>
              <a:t>OGDI 2014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3175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2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2AR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have a story!</a:t>
            </a:r>
          </a:p>
          <a:p>
            <a:r>
              <a:rPr lang="en-US" dirty="0" smtClean="0"/>
              <a:t>But don’t tell it all!!</a:t>
            </a:r>
          </a:p>
          <a:p>
            <a:r>
              <a:rPr lang="en-US" dirty="0" smtClean="0"/>
              <a:t>Finish strong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429000"/>
            <a:ext cx="4667662" cy="275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1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Rebuttals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Pay one step more attention than the </a:t>
            </a:r>
            <a:r>
              <a:rPr lang="en-US" dirty="0" err="1" smtClean="0"/>
              <a:t>constructives</a:t>
            </a:r>
            <a:endParaRPr lang="en-US" dirty="0" smtClean="0"/>
          </a:p>
          <a:p>
            <a:r>
              <a:rPr lang="en-US" dirty="0" smtClean="0"/>
              <a:t>Look at your judge more than the </a:t>
            </a:r>
            <a:r>
              <a:rPr lang="en-US" dirty="0" err="1" smtClean="0"/>
              <a:t>constructives</a:t>
            </a:r>
            <a:endParaRPr lang="en-US" dirty="0" smtClean="0"/>
          </a:p>
          <a:p>
            <a:r>
              <a:rPr lang="en-US" dirty="0" smtClean="0"/>
              <a:t>This should not be the first time you think about the speech</a:t>
            </a:r>
          </a:p>
          <a:p>
            <a:r>
              <a:rPr lang="en-US" dirty="0" smtClean="0"/>
              <a:t>THEORY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1NR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1NR IS NOT A REBUTTAL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209800"/>
            <a:ext cx="6832600" cy="409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3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Basics:</a:t>
            </a:r>
          </a:p>
          <a:p>
            <a:pPr lvl="1"/>
            <a:r>
              <a:rPr lang="en-US" dirty="0" smtClean="0"/>
              <a:t>Bridge</a:t>
            </a:r>
          </a:p>
          <a:p>
            <a:pPr lvl="1"/>
            <a:r>
              <a:rPr lang="en-US" dirty="0" smtClean="0"/>
              <a:t>“Extend the 2AC XXXXX”</a:t>
            </a:r>
          </a:p>
          <a:p>
            <a:pPr lvl="1"/>
            <a:r>
              <a:rPr lang="en-US" dirty="0" smtClean="0"/>
              <a:t>What evidence does the 2AR Need</a:t>
            </a:r>
          </a:p>
          <a:p>
            <a:pPr lvl="1"/>
            <a:r>
              <a:rPr lang="en-US" dirty="0" smtClean="0"/>
              <a:t>50% Max of 2AC Arguments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76200"/>
            <a:ext cx="5113867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0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685800"/>
            <a:ext cx="6457030" cy="5131541"/>
          </a:xfrm>
        </p:spPr>
      </p:pic>
    </p:spTree>
    <p:extLst>
      <p:ext uri="{BB962C8B-B14F-4D97-AF65-F5344CB8AC3E}">
        <p14:creationId xmlns:p14="http://schemas.microsoft.com/office/powerpoint/2010/main" val="119440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1AR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Advanced</a:t>
            </a:r>
          </a:p>
          <a:p>
            <a:pPr lvl="1"/>
            <a:r>
              <a:rPr lang="en-US" dirty="0" smtClean="0"/>
              <a:t>Great 1ARs win debates</a:t>
            </a:r>
          </a:p>
          <a:p>
            <a:pPr lvl="1"/>
            <a:r>
              <a:rPr lang="en-US" dirty="0" smtClean="0"/>
              <a:t>Make new arguments</a:t>
            </a:r>
          </a:p>
          <a:p>
            <a:pPr lvl="1"/>
            <a:r>
              <a:rPr lang="en-US" dirty="0" smtClean="0"/>
              <a:t>Read new evidence?</a:t>
            </a:r>
          </a:p>
          <a:p>
            <a:pPr lvl="1"/>
            <a:r>
              <a:rPr lang="en-US" dirty="0" smtClean="0"/>
              <a:t>New offense</a:t>
            </a:r>
          </a:p>
          <a:p>
            <a:pPr lvl="1"/>
            <a:r>
              <a:rPr lang="en-US" dirty="0" smtClean="0"/>
              <a:t>Spin the 1AC</a:t>
            </a:r>
          </a:p>
          <a:p>
            <a:pPr lvl="1"/>
            <a:r>
              <a:rPr lang="en-US" dirty="0" smtClean="0"/>
              <a:t>Don’t flow the block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57200"/>
            <a:ext cx="3746500" cy="29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4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2NR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2NR is a Dead-Ass Speech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456" y="2819400"/>
            <a:ext cx="3570103" cy="366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12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2NR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Kick</a:t>
            </a:r>
          </a:p>
          <a:p>
            <a:r>
              <a:rPr lang="en-US" dirty="0" smtClean="0"/>
              <a:t>Overview</a:t>
            </a:r>
          </a:p>
          <a:p>
            <a:r>
              <a:rPr lang="en-US" dirty="0" smtClean="0"/>
              <a:t>Offense</a:t>
            </a:r>
          </a:p>
          <a:p>
            <a:r>
              <a:rPr lang="en-US" dirty="0" smtClean="0"/>
              <a:t>Backup</a:t>
            </a:r>
          </a:p>
          <a:p>
            <a:r>
              <a:rPr lang="en-US" dirty="0" smtClean="0"/>
              <a:t>Drops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371600"/>
            <a:ext cx="5981700" cy="398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98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90600"/>
            <a:ext cx="6933926" cy="4525963"/>
          </a:xfrm>
        </p:spPr>
      </p:pic>
    </p:spTree>
    <p:extLst>
      <p:ext uri="{BB962C8B-B14F-4D97-AF65-F5344CB8AC3E}">
        <p14:creationId xmlns:p14="http://schemas.microsoft.com/office/powerpoint/2010/main" val="195256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954</TotalTime>
  <Words>112</Words>
  <Application>Microsoft Office PowerPoint</Application>
  <PresentationFormat>On-screen Show (4:3)</PresentationFormat>
  <Paragraphs>36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Century Gothic</vt:lpstr>
      <vt:lpstr>Wingdings 2</vt:lpstr>
      <vt:lpstr>Austin</vt:lpstr>
      <vt:lpstr>Rebuttals</vt:lpstr>
      <vt:lpstr>Generic Rebuttals</vt:lpstr>
      <vt:lpstr>1NR</vt:lpstr>
      <vt:lpstr>1AR</vt:lpstr>
      <vt:lpstr>PowerPoint Presentation</vt:lpstr>
      <vt:lpstr>1AR </vt:lpstr>
      <vt:lpstr>2NR</vt:lpstr>
      <vt:lpstr>2NR</vt:lpstr>
      <vt:lpstr>PowerPoint Presentation</vt:lpstr>
      <vt:lpstr>2AR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Rebuttals</dc:title>
  <dc:creator>Baxter</dc:creator>
  <cp:lastModifiedBy>Mike Baxter-Kauf</cp:lastModifiedBy>
  <cp:revision>9</cp:revision>
  <dcterms:created xsi:type="dcterms:W3CDTF">2013-07-09T01:17:22Z</dcterms:created>
  <dcterms:modified xsi:type="dcterms:W3CDTF">2014-08-08T17:07:20Z</dcterms:modified>
</cp:coreProperties>
</file>